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bookmarkIdSeed="5">
  <p:sldMasterIdLst>
    <p:sldMasterId id="2147483648" r:id="rId1"/>
  </p:sldMasterIdLst>
  <p:notesMasterIdLst>
    <p:notesMasterId r:id="rId4"/>
  </p:notesMasterIdLst>
  <p:sldIdLst>
    <p:sldId id="256" r:id="rId3"/>
  </p:sldIdLst>
  <p:sldSz cx="43205400" cy="32404050"/>
  <p:notesSz cx="9144000" cy="6858000"/>
  <p:custDataLst>
    <p:tags r:id="rId8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37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566420" indent="63500" algn="l" rtl="0" fontAlgn="base">
      <a:spcBef>
        <a:spcPct val="0"/>
      </a:spcBef>
      <a:spcAft>
        <a:spcPct val="0"/>
      </a:spcAft>
      <a:defRPr sz="37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132205" indent="127000" algn="l" rtl="0" fontAlgn="base">
      <a:spcBef>
        <a:spcPct val="0"/>
      </a:spcBef>
      <a:spcAft>
        <a:spcPct val="0"/>
      </a:spcAft>
      <a:defRPr sz="37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698625" indent="189865" algn="l" rtl="0" fontAlgn="base">
      <a:spcBef>
        <a:spcPct val="0"/>
      </a:spcBef>
      <a:spcAft>
        <a:spcPct val="0"/>
      </a:spcAft>
      <a:defRPr sz="37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264410" indent="253365" algn="l" rtl="0" fontAlgn="base">
      <a:spcBef>
        <a:spcPct val="0"/>
      </a:spcBef>
      <a:spcAft>
        <a:spcPct val="0"/>
      </a:spcAft>
      <a:defRPr sz="37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147695" algn="l" defTabSz="1259205" rtl="0" eaLnBrk="1" latinLnBrk="0" hangingPunct="1">
      <a:defRPr sz="37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777615" algn="l" defTabSz="1259205" rtl="0" eaLnBrk="1" latinLnBrk="0" hangingPunct="1">
      <a:defRPr sz="37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406900" algn="l" defTabSz="1259205" rtl="0" eaLnBrk="1" latinLnBrk="0" hangingPunct="1">
      <a:defRPr sz="37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5036820" algn="l" defTabSz="1259205" rtl="0" eaLnBrk="1" latinLnBrk="0" hangingPunct="1">
      <a:defRPr sz="37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10" userDrawn="1">
          <p15:clr>
            <a:srgbClr val="A4A3A4"/>
          </p15:clr>
        </p15:guide>
        <p15:guide id="2" pos="136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2F8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58" autoAdjust="0"/>
    <p:restoredTop sz="94745" autoAdjust="0"/>
  </p:normalViewPr>
  <p:slideViewPr>
    <p:cSldViewPr snapToGrid="0" showGuides="1">
      <p:cViewPr varScale="1">
        <p:scale>
          <a:sx n="20" d="100"/>
          <a:sy n="20" d="100"/>
        </p:scale>
        <p:origin x="-1458" y="-192"/>
      </p:cViewPr>
      <p:guideLst>
        <p:guide orient="horz" pos="10210"/>
        <p:guide pos="13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279F147F-1507-472E-824B-D2A580747004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DF0F5AC-C185-4712-A1DE-D19E9F645CD5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1132205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66420" algn="l" defTabSz="1132205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32205" algn="l" defTabSz="1132205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698625" algn="l" defTabSz="1132205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264410" algn="l" defTabSz="1132205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832735" algn="l" defTabSz="113284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399155" algn="l" defTabSz="113284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3966210" algn="l" defTabSz="113284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532630" algn="l" defTabSz="113284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857500" y="514350"/>
            <a:ext cx="3429000" cy="257175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fld id="{3DCDC487-8D5C-459D-AD8B-7837B3B72AA2}" type="slidenum">
              <a:rPr lang="zh-CN" altLang="en-US" smtClean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mtClean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240884" y="10066736"/>
            <a:ext cx="36723638" cy="694491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481768" y="18361826"/>
            <a:ext cx="30241874" cy="8281988"/>
          </a:xfrm>
        </p:spPr>
        <p:txBody>
          <a:bodyPr/>
          <a:lstStyle>
            <a:lvl1pPr marL="0" indent="0" algn="ctr">
              <a:buNone/>
              <a:defRPr/>
            </a:lvl1pPr>
            <a:lvl2pPr marL="566420" indent="0" algn="ctr">
              <a:buNone/>
              <a:defRPr/>
            </a:lvl2pPr>
            <a:lvl3pPr marL="1132840" indent="0" algn="ctr">
              <a:buNone/>
              <a:defRPr/>
            </a:lvl3pPr>
            <a:lvl4pPr marL="1699895" indent="0" algn="ctr">
              <a:buNone/>
              <a:defRPr/>
            </a:lvl4pPr>
            <a:lvl5pPr marL="2266315" indent="0" algn="ctr">
              <a:buNone/>
              <a:defRPr/>
            </a:lvl5pPr>
            <a:lvl6pPr marL="2832735" indent="0" algn="ctr">
              <a:buNone/>
              <a:defRPr/>
            </a:lvl6pPr>
            <a:lvl7pPr marL="3399155" indent="0" algn="ctr">
              <a:buNone/>
              <a:defRPr/>
            </a:lvl7pPr>
            <a:lvl8pPr marL="3966210" indent="0" algn="ctr">
              <a:buNone/>
              <a:defRPr/>
            </a:lvl8pPr>
            <a:lvl9pPr marL="453263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CBD65C-2FE4-4EF6-8496-DE8CF70A469C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B8346-AA21-4AC7-BCDC-14FBD9A4E11A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12333" y="20822846"/>
            <a:ext cx="36726018" cy="6435327"/>
          </a:xfrm>
        </p:spPr>
        <p:txBody>
          <a:bodyPr anchor="t"/>
          <a:lstStyle>
            <a:lvl1pPr algn="l">
              <a:defRPr sz="5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12333" y="13733860"/>
            <a:ext cx="36726018" cy="7088983"/>
          </a:xfrm>
        </p:spPr>
        <p:txBody>
          <a:bodyPr anchor="b"/>
          <a:lstStyle>
            <a:lvl1pPr marL="0" indent="0">
              <a:buNone/>
              <a:defRPr sz="2500"/>
            </a:lvl1pPr>
            <a:lvl2pPr marL="566420" indent="0">
              <a:buNone/>
              <a:defRPr sz="2200"/>
            </a:lvl2pPr>
            <a:lvl3pPr marL="1132840" indent="0">
              <a:buNone/>
              <a:defRPr sz="1900"/>
            </a:lvl3pPr>
            <a:lvl4pPr marL="1699895" indent="0">
              <a:buNone/>
              <a:defRPr sz="1700"/>
            </a:lvl4pPr>
            <a:lvl5pPr marL="2266315" indent="0">
              <a:buNone/>
              <a:defRPr sz="1700"/>
            </a:lvl5pPr>
            <a:lvl6pPr marL="2832735" indent="0">
              <a:buNone/>
              <a:defRPr sz="1700"/>
            </a:lvl6pPr>
            <a:lvl7pPr marL="3399155" indent="0">
              <a:buNone/>
              <a:defRPr sz="1700"/>
            </a:lvl7pPr>
            <a:lvl8pPr marL="3966210" indent="0">
              <a:buNone/>
              <a:defRPr sz="1700"/>
            </a:lvl8pPr>
            <a:lvl9pPr marL="4532630" indent="0">
              <a:buNone/>
              <a:defRPr sz="17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E5A2A5-C486-49A4-ADF8-5BB0FA4AC406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162176" y="7560469"/>
            <a:ext cx="19326226" cy="21386007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1717003" y="7560469"/>
            <a:ext cx="19326226" cy="21386007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456E8-CFE8-4AFD-950F-766EF7212288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59799" y="1297783"/>
            <a:ext cx="38885813" cy="5400676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159797" y="7253291"/>
            <a:ext cx="19090480" cy="3022999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66420" indent="0">
              <a:buNone/>
              <a:defRPr sz="2500" b="1"/>
            </a:lvl2pPr>
            <a:lvl3pPr marL="1132840" indent="0">
              <a:buNone/>
              <a:defRPr sz="2200" b="1"/>
            </a:lvl3pPr>
            <a:lvl4pPr marL="1699895" indent="0">
              <a:buNone/>
              <a:defRPr sz="1900" b="1"/>
            </a:lvl4pPr>
            <a:lvl5pPr marL="2266315" indent="0">
              <a:buNone/>
              <a:defRPr sz="1900" b="1"/>
            </a:lvl5pPr>
            <a:lvl6pPr marL="2832735" indent="0">
              <a:buNone/>
              <a:defRPr sz="1900" b="1"/>
            </a:lvl6pPr>
            <a:lvl7pPr marL="3399155" indent="0">
              <a:buNone/>
              <a:defRPr sz="1900" b="1"/>
            </a:lvl7pPr>
            <a:lvl8pPr marL="3966210" indent="0">
              <a:buNone/>
              <a:defRPr sz="1900" b="1"/>
            </a:lvl8pPr>
            <a:lvl9pPr marL="4532630" indent="0">
              <a:buNone/>
              <a:defRPr sz="19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159797" y="10276287"/>
            <a:ext cx="19090480" cy="18670191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21947985" y="7253291"/>
            <a:ext cx="19097625" cy="3022999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66420" indent="0">
              <a:buNone/>
              <a:defRPr sz="2500" b="1"/>
            </a:lvl2pPr>
            <a:lvl3pPr marL="1132840" indent="0">
              <a:buNone/>
              <a:defRPr sz="2200" b="1"/>
            </a:lvl3pPr>
            <a:lvl4pPr marL="1699895" indent="0">
              <a:buNone/>
              <a:defRPr sz="1900" b="1"/>
            </a:lvl4pPr>
            <a:lvl5pPr marL="2266315" indent="0">
              <a:buNone/>
              <a:defRPr sz="1900" b="1"/>
            </a:lvl5pPr>
            <a:lvl6pPr marL="2832735" indent="0">
              <a:buNone/>
              <a:defRPr sz="1900" b="1"/>
            </a:lvl6pPr>
            <a:lvl7pPr marL="3399155" indent="0">
              <a:buNone/>
              <a:defRPr sz="1900" b="1"/>
            </a:lvl7pPr>
            <a:lvl8pPr marL="3966210" indent="0">
              <a:buNone/>
              <a:defRPr sz="1900" b="1"/>
            </a:lvl8pPr>
            <a:lvl9pPr marL="4532630" indent="0">
              <a:buNone/>
              <a:defRPr sz="19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21947985" y="10276287"/>
            <a:ext cx="19097625" cy="18670191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BEA00-A06A-4206-849E-54955B0C6F95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70F51-938A-4B8F-A709-9B9E7AC70381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0FC88E-BAF3-410B-A1D9-E28F31D86D36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59798" y="1290642"/>
            <a:ext cx="14213681" cy="5489974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6892588" y="1290637"/>
            <a:ext cx="24153020" cy="27655840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159798" y="6780615"/>
            <a:ext cx="14213681" cy="22165863"/>
          </a:xfrm>
        </p:spPr>
        <p:txBody>
          <a:bodyPr/>
          <a:lstStyle>
            <a:lvl1pPr marL="0" indent="0">
              <a:buNone/>
              <a:defRPr sz="1700"/>
            </a:lvl1pPr>
            <a:lvl2pPr marL="566420" indent="0">
              <a:buNone/>
              <a:defRPr sz="1500"/>
            </a:lvl2pPr>
            <a:lvl3pPr marL="1132840" indent="0">
              <a:buNone/>
              <a:defRPr sz="1200"/>
            </a:lvl3pPr>
            <a:lvl4pPr marL="1699895" indent="0">
              <a:buNone/>
              <a:defRPr sz="1100"/>
            </a:lvl4pPr>
            <a:lvl5pPr marL="2266315" indent="0">
              <a:buNone/>
              <a:defRPr sz="1100"/>
            </a:lvl5pPr>
            <a:lvl6pPr marL="2832735" indent="0">
              <a:buNone/>
              <a:defRPr sz="1100"/>
            </a:lvl6pPr>
            <a:lvl7pPr marL="3399155" indent="0">
              <a:buNone/>
              <a:defRPr sz="1100"/>
            </a:lvl7pPr>
            <a:lvl8pPr marL="3966210" indent="0">
              <a:buNone/>
              <a:defRPr sz="1100"/>
            </a:lvl8pPr>
            <a:lvl9pPr marL="4532630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BCA91-660F-4D97-A79B-1458B18A4A61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67726" y="22682601"/>
            <a:ext cx="25924670" cy="2677716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8467726" y="2895604"/>
            <a:ext cx="25924670" cy="19441715"/>
          </a:xfrm>
        </p:spPr>
        <p:txBody>
          <a:bodyPr/>
          <a:lstStyle>
            <a:lvl1pPr marL="0" indent="0">
              <a:buNone/>
              <a:defRPr sz="4000"/>
            </a:lvl1pPr>
            <a:lvl2pPr marL="566420" indent="0">
              <a:buNone/>
              <a:defRPr sz="3400"/>
            </a:lvl2pPr>
            <a:lvl3pPr marL="1132840" indent="0">
              <a:buNone/>
              <a:defRPr sz="2900"/>
            </a:lvl3pPr>
            <a:lvl4pPr marL="1699895" indent="0">
              <a:buNone/>
              <a:defRPr sz="2500"/>
            </a:lvl4pPr>
            <a:lvl5pPr marL="2266315" indent="0">
              <a:buNone/>
              <a:defRPr sz="2500"/>
            </a:lvl5pPr>
            <a:lvl6pPr marL="2832735" indent="0">
              <a:buNone/>
              <a:defRPr sz="2500"/>
            </a:lvl6pPr>
            <a:lvl7pPr marL="3399155" indent="0">
              <a:buNone/>
              <a:defRPr sz="2500"/>
            </a:lvl7pPr>
            <a:lvl8pPr marL="3966210" indent="0">
              <a:buNone/>
              <a:defRPr sz="2500"/>
            </a:lvl8pPr>
            <a:lvl9pPr marL="4532630" indent="0">
              <a:buNone/>
              <a:defRPr sz="25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67726" y="25360314"/>
            <a:ext cx="25924670" cy="3802857"/>
          </a:xfrm>
        </p:spPr>
        <p:txBody>
          <a:bodyPr/>
          <a:lstStyle>
            <a:lvl1pPr marL="0" indent="0">
              <a:buNone/>
              <a:defRPr sz="1700"/>
            </a:lvl1pPr>
            <a:lvl2pPr marL="566420" indent="0">
              <a:buNone/>
              <a:defRPr sz="1500"/>
            </a:lvl2pPr>
            <a:lvl3pPr marL="1132840" indent="0">
              <a:buNone/>
              <a:defRPr sz="1200"/>
            </a:lvl3pPr>
            <a:lvl4pPr marL="1699895" indent="0">
              <a:buNone/>
              <a:defRPr sz="1100"/>
            </a:lvl4pPr>
            <a:lvl5pPr marL="2266315" indent="0">
              <a:buNone/>
              <a:defRPr sz="1100"/>
            </a:lvl5pPr>
            <a:lvl6pPr marL="2832735" indent="0">
              <a:buNone/>
              <a:defRPr sz="1100"/>
            </a:lvl6pPr>
            <a:lvl7pPr marL="3399155" indent="0">
              <a:buNone/>
              <a:defRPr sz="1100"/>
            </a:lvl7pPr>
            <a:lvl8pPr marL="3966210" indent="0">
              <a:buNone/>
              <a:defRPr sz="1100"/>
            </a:lvl8pPr>
            <a:lvl9pPr marL="4532630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7882B-6F04-4F8E-A96E-C3D996B7FD39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8FE0F6-3FAE-4348-B530-58A6896A476F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1322967" y="1297783"/>
            <a:ext cx="9720263" cy="27648696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162178" y="1297783"/>
            <a:ext cx="28932188" cy="27648696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727E73-37B1-4CDB-A8C6-CCB6DB6EDCE0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62176" y="1297782"/>
            <a:ext cx="38881050" cy="540067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535408" tIns="267704" rIns="535408" bIns="267704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62176" y="7560471"/>
            <a:ext cx="38881050" cy="213860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535408" tIns="267704" rIns="535408" bIns="267704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162174" y="29508450"/>
            <a:ext cx="10077451" cy="225028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535408" tIns="267704" rIns="535408" bIns="267704" numCol="1" anchor="t" anchorCtr="0" compatLnSpc="1"/>
          <a:lstStyle>
            <a:lvl1pPr>
              <a:defRPr sz="83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4762164" y="29508450"/>
            <a:ext cx="13682662" cy="225028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535408" tIns="267704" rIns="535408" bIns="267704" numCol="1" anchor="t" anchorCtr="0" compatLnSpc="1"/>
          <a:lstStyle>
            <a:lvl1pPr algn="ctr">
              <a:defRPr sz="83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965775" y="29508450"/>
            <a:ext cx="10077451" cy="225028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535408" tIns="267704" rIns="535408" bIns="267704" numCol="1" anchor="t" anchorCtr="0" compatLnSpc="1"/>
          <a:lstStyle>
            <a:lvl1pPr algn="r">
              <a:defRPr sz="83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B52F068F-7484-457C-B739-C30171A970B5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353685" rtl="0" eaLnBrk="0" fontAlgn="base" hangingPunct="0">
        <a:spcBef>
          <a:spcPct val="0"/>
        </a:spcBef>
        <a:spcAft>
          <a:spcPct val="0"/>
        </a:spcAft>
        <a:defRPr sz="25700">
          <a:solidFill>
            <a:schemeClr val="tx2"/>
          </a:solidFill>
          <a:latin typeface="+mj-lt"/>
          <a:ea typeface="+mj-ea"/>
          <a:cs typeface="+mj-cs"/>
        </a:defRPr>
      </a:lvl1pPr>
      <a:lvl2pPr algn="ctr" defTabSz="5353685" rtl="0" eaLnBrk="0" fontAlgn="base" hangingPunct="0">
        <a:spcBef>
          <a:spcPct val="0"/>
        </a:spcBef>
        <a:spcAft>
          <a:spcPct val="0"/>
        </a:spcAft>
        <a:defRPr sz="257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defTabSz="5353685" rtl="0" eaLnBrk="0" fontAlgn="base" hangingPunct="0">
        <a:spcBef>
          <a:spcPct val="0"/>
        </a:spcBef>
        <a:spcAft>
          <a:spcPct val="0"/>
        </a:spcAft>
        <a:defRPr sz="257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defTabSz="5353685" rtl="0" eaLnBrk="0" fontAlgn="base" hangingPunct="0">
        <a:spcBef>
          <a:spcPct val="0"/>
        </a:spcBef>
        <a:spcAft>
          <a:spcPct val="0"/>
        </a:spcAft>
        <a:defRPr sz="257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defTabSz="5353685" rtl="0" eaLnBrk="0" fontAlgn="base" hangingPunct="0">
        <a:spcBef>
          <a:spcPct val="0"/>
        </a:spcBef>
        <a:spcAft>
          <a:spcPct val="0"/>
        </a:spcAft>
        <a:defRPr sz="257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566420" algn="ctr" defTabSz="5354955" rtl="0" fontAlgn="base">
        <a:spcBef>
          <a:spcPct val="0"/>
        </a:spcBef>
        <a:spcAft>
          <a:spcPct val="0"/>
        </a:spcAft>
        <a:defRPr sz="257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1132840" algn="ctr" defTabSz="5354955" rtl="0" fontAlgn="base">
        <a:spcBef>
          <a:spcPct val="0"/>
        </a:spcBef>
        <a:spcAft>
          <a:spcPct val="0"/>
        </a:spcAft>
        <a:defRPr sz="257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699895" algn="ctr" defTabSz="5354955" rtl="0" fontAlgn="base">
        <a:spcBef>
          <a:spcPct val="0"/>
        </a:spcBef>
        <a:spcAft>
          <a:spcPct val="0"/>
        </a:spcAft>
        <a:defRPr sz="257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2266315" algn="ctr" defTabSz="5354955" rtl="0" fontAlgn="base">
        <a:spcBef>
          <a:spcPct val="0"/>
        </a:spcBef>
        <a:spcAft>
          <a:spcPct val="0"/>
        </a:spcAft>
        <a:defRPr sz="257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2006600" indent="-2006600" algn="l" defTabSz="5353685" rtl="0" eaLnBrk="0" fontAlgn="base" hangingPunct="0">
        <a:spcBef>
          <a:spcPct val="20000"/>
        </a:spcBef>
        <a:spcAft>
          <a:spcPct val="0"/>
        </a:spcAft>
        <a:buChar char="•"/>
        <a:defRPr sz="18700">
          <a:solidFill>
            <a:schemeClr val="tx1"/>
          </a:solidFill>
          <a:latin typeface="+mn-lt"/>
          <a:ea typeface="+mn-ea"/>
          <a:cs typeface="+mn-cs"/>
        </a:defRPr>
      </a:lvl1pPr>
      <a:lvl2pPr marL="4347845" indent="-1670050" algn="l" defTabSz="5353685" rtl="0" eaLnBrk="0" fontAlgn="base" hangingPunct="0">
        <a:spcBef>
          <a:spcPct val="20000"/>
        </a:spcBef>
        <a:spcAft>
          <a:spcPct val="0"/>
        </a:spcAft>
        <a:buChar char="–"/>
        <a:defRPr sz="16400">
          <a:solidFill>
            <a:schemeClr val="tx1"/>
          </a:solidFill>
          <a:latin typeface="+mn-lt"/>
          <a:ea typeface="+mn-ea"/>
        </a:defRPr>
      </a:lvl2pPr>
      <a:lvl3pPr marL="6690995" indent="-1335405" algn="l" defTabSz="5353685" rtl="0" eaLnBrk="0" fontAlgn="base" hangingPunct="0">
        <a:spcBef>
          <a:spcPct val="20000"/>
        </a:spcBef>
        <a:spcAft>
          <a:spcPct val="0"/>
        </a:spcAft>
        <a:buChar char="•"/>
        <a:defRPr sz="14000">
          <a:solidFill>
            <a:schemeClr val="tx1"/>
          </a:solidFill>
          <a:latin typeface="+mn-lt"/>
          <a:ea typeface="+mn-ea"/>
        </a:defRPr>
      </a:lvl3pPr>
      <a:lvl4pPr marL="9369425" indent="-1337945" algn="l" defTabSz="5353685" rtl="0" eaLnBrk="0" fontAlgn="base" hangingPunct="0">
        <a:spcBef>
          <a:spcPct val="20000"/>
        </a:spcBef>
        <a:spcAft>
          <a:spcPct val="0"/>
        </a:spcAft>
        <a:buChar char="–"/>
        <a:defRPr sz="11800">
          <a:solidFill>
            <a:schemeClr val="tx1"/>
          </a:solidFill>
          <a:latin typeface="+mn-lt"/>
          <a:ea typeface="+mn-ea"/>
        </a:defRPr>
      </a:lvl4pPr>
      <a:lvl5pPr marL="12047220" indent="-1337945" algn="l" defTabSz="5353685" rtl="0" eaLnBrk="0" fontAlgn="base" hangingPunct="0">
        <a:spcBef>
          <a:spcPct val="20000"/>
        </a:spcBef>
        <a:spcAft>
          <a:spcPct val="0"/>
        </a:spcAft>
        <a:buChar char="»"/>
        <a:defRPr sz="11800">
          <a:solidFill>
            <a:schemeClr val="tx1"/>
          </a:solidFill>
          <a:latin typeface="+mn-lt"/>
          <a:ea typeface="+mn-ea"/>
        </a:defRPr>
      </a:lvl5pPr>
      <a:lvl6pPr marL="12614275" indent="-1339850" algn="l" defTabSz="5354955" rtl="0" fontAlgn="base">
        <a:spcBef>
          <a:spcPct val="20000"/>
        </a:spcBef>
        <a:spcAft>
          <a:spcPct val="0"/>
        </a:spcAft>
        <a:buChar char="»"/>
        <a:defRPr sz="11800">
          <a:solidFill>
            <a:schemeClr val="tx1"/>
          </a:solidFill>
          <a:latin typeface="+mn-lt"/>
          <a:ea typeface="+mn-ea"/>
        </a:defRPr>
      </a:lvl6pPr>
      <a:lvl7pPr marL="13180695" indent="-1339850" algn="l" defTabSz="5354955" rtl="0" fontAlgn="base">
        <a:spcBef>
          <a:spcPct val="20000"/>
        </a:spcBef>
        <a:spcAft>
          <a:spcPct val="0"/>
        </a:spcAft>
        <a:buChar char="»"/>
        <a:defRPr sz="11800">
          <a:solidFill>
            <a:schemeClr val="tx1"/>
          </a:solidFill>
          <a:latin typeface="+mn-lt"/>
          <a:ea typeface="+mn-ea"/>
        </a:defRPr>
      </a:lvl7pPr>
      <a:lvl8pPr marL="13747115" indent="-1339850" algn="l" defTabSz="5354955" rtl="0" fontAlgn="base">
        <a:spcBef>
          <a:spcPct val="20000"/>
        </a:spcBef>
        <a:spcAft>
          <a:spcPct val="0"/>
        </a:spcAft>
        <a:buChar char="»"/>
        <a:defRPr sz="11800">
          <a:solidFill>
            <a:schemeClr val="tx1"/>
          </a:solidFill>
          <a:latin typeface="+mn-lt"/>
          <a:ea typeface="+mn-ea"/>
        </a:defRPr>
      </a:lvl8pPr>
      <a:lvl9pPr marL="14313535" indent="-1339850" algn="l" defTabSz="5354955" rtl="0" fontAlgn="base">
        <a:spcBef>
          <a:spcPct val="20000"/>
        </a:spcBef>
        <a:spcAft>
          <a:spcPct val="0"/>
        </a:spcAft>
        <a:buChar char="»"/>
        <a:defRPr sz="11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113284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66420" algn="l" defTabSz="113284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32840" algn="l" defTabSz="113284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99895" algn="l" defTabSz="113284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66315" algn="l" defTabSz="113284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32735" algn="l" defTabSz="113284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99155" algn="l" defTabSz="113284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966210" algn="l" defTabSz="113284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532630" algn="l" defTabSz="113284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4"/>
          <p:cNvSpPr txBox="1">
            <a:spLocks noChangeArrowheads="1"/>
          </p:cNvSpPr>
          <p:nvPr/>
        </p:nvSpPr>
        <p:spPr bwMode="auto">
          <a:xfrm>
            <a:off x="0" y="609602"/>
            <a:ext cx="43200000" cy="3600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wrap="square" lIns="113313" tIns="56657" rIns="113313" bIns="56657">
            <a:noAutofit/>
          </a:bodyPr>
          <a:lstStyle/>
          <a:p>
            <a:pPr algn="ctr">
              <a:spcBef>
                <a:spcPts val="3000"/>
              </a:spcBef>
            </a:pPr>
            <a:r>
              <a:rPr lang="zh-CN" altLang="en-US" sz="11500" b="1" dirty="0" smtClean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论文标题</a:t>
            </a:r>
            <a:endParaRPr lang="en-US" altLang="zh-CN" sz="9600" b="1" dirty="0" smtClean="0">
              <a:solidFill>
                <a:srgbClr val="C0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>
              <a:spcBef>
                <a:spcPts val="1000"/>
              </a:spcBef>
            </a:pPr>
            <a:r>
              <a:rPr lang="en-US" altLang="zh-CN" sz="6000" dirty="0" smtClean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XX</a:t>
            </a:r>
            <a:r>
              <a:rPr lang="zh-CN" altLang="en-US" sz="6000" dirty="0" smtClean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研究室</a:t>
            </a:r>
            <a:r>
              <a:rPr lang="en-US" altLang="zh-CN" sz="6000" dirty="0" smtClean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&amp;</a:t>
            </a:r>
            <a:r>
              <a:rPr lang="zh-CN" altLang="en-US" sz="6000" dirty="0" smtClean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作者</a:t>
            </a:r>
            <a:endParaRPr lang="zh-CN" altLang="en-US" sz="6000" dirty="0" smtClean="0">
              <a:solidFill>
                <a:srgbClr val="C0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057" name="Rectangle 197"/>
          <p:cNvSpPr>
            <a:spLocks noChangeArrowheads="1"/>
          </p:cNvSpPr>
          <p:nvPr/>
        </p:nvSpPr>
        <p:spPr bwMode="auto">
          <a:xfrm>
            <a:off x="0" y="31954"/>
            <a:ext cx="228904" cy="6838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113313" tIns="56657" rIns="113313" bIns="56657" anchor="ctr">
            <a:spAutoFit/>
          </a:bodyPr>
          <a:lstStyle/>
          <a:p>
            <a:endParaRPr lang="zh-CN" altLang="en-US"/>
          </a:p>
        </p:txBody>
      </p:sp>
      <p:sp>
        <p:nvSpPr>
          <p:cNvPr id="2058" name="Rectangle 651"/>
          <p:cNvSpPr>
            <a:spLocks noChangeArrowheads="1"/>
          </p:cNvSpPr>
          <p:nvPr/>
        </p:nvSpPr>
        <p:spPr bwMode="auto">
          <a:xfrm>
            <a:off x="0" y="31954"/>
            <a:ext cx="228904" cy="6838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113313" tIns="56657" rIns="113313" bIns="56657" anchor="ctr">
            <a:spAutoFit/>
          </a:bodyPr>
          <a:lstStyle/>
          <a:p>
            <a:endParaRPr lang="zh-CN" altLang="en-US"/>
          </a:p>
        </p:txBody>
      </p:sp>
      <p:sp>
        <p:nvSpPr>
          <p:cNvPr id="2059" name="Rectangle 653"/>
          <p:cNvSpPr>
            <a:spLocks noChangeArrowheads="1"/>
          </p:cNvSpPr>
          <p:nvPr/>
        </p:nvSpPr>
        <p:spPr bwMode="auto">
          <a:xfrm>
            <a:off x="0" y="31954"/>
            <a:ext cx="228904" cy="6838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113313" tIns="56657" rIns="113313" bIns="56657" anchor="ctr">
            <a:spAutoFit/>
          </a:bodyPr>
          <a:lstStyle/>
          <a:p>
            <a:endParaRPr lang="zh-CN" altLang="en-US"/>
          </a:p>
        </p:txBody>
      </p:sp>
      <p:sp>
        <p:nvSpPr>
          <p:cNvPr id="2060" name="Rectangle 657"/>
          <p:cNvSpPr>
            <a:spLocks noChangeArrowheads="1"/>
          </p:cNvSpPr>
          <p:nvPr/>
        </p:nvSpPr>
        <p:spPr bwMode="auto">
          <a:xfrm>
            <a:off x="0" y="31954"/>
            <a:ext cx="228904" cy="6838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113313" tIns="56657" rIns="113313" bIns="56657" anchor="ctr">
            <a:spAutoFit/>
          </a:bodyPr>
          <a:lstStyle/>
          <a:p>
            <a:endParaRPr lang="zh-CN" altLang="en-US"/>
          </a:p>
        </p:txBody>
      </p:sp>
      <p:sp>
        <p:nvSpPr>
          <p:cNvPr id="2061" name="Rectangle 665"/>
          <p:cNvSpPr>
            <a:spLocks noChangeArrowheads="1"/>
          </p:cNvSpPr>
          <p:nvPr/>
        </p:nvSpPr>
        <p:spPr bwMode="auto">
          <a:xfrm>
            <a:off x="0" y="31954"/>
            <a:ext cx="228904" cy="6838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113313" tIns="56657" rIns="113313" bIns="56657" anchor="ctr">
            <a:spAutoFit/>
          </a:bodyPr>
          <a:lstStyle/>
          <a:p>
            <a:endParaRPr lang="zh-CN" altLang="en-US"/>
          </a:p>
        </p:txBody>
      </p:sp>
      <p:sp>
        <p:nvSpPr>
          <p:cNvPr id="2062" name="Rectangle 668"/>
          <p:cNvSpPr>
            <a:spLocks noChangeArrowheads="1"/>
          </p:cNvSpPr>
          <p:nvPr/>
        </p:nvSpPr>
        <p:spPr bwMode="auto">
          <a:xfrm>
            <a:off x="0" y="31954"/>
            <a:ext cx="228904" cy="6838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113313" tIns="56657" rIns="113313" bIns="56657" anchor="ctr">
            <a:spAutoFit/>
          </a:bodyPr>
          <a:lstStyle/>
          <a:p>
            <a:endParaRPr lang="zh-CN" altLang="en-US"/>
          </a:p>
        </p:txBody>
      </p:sp>
      <p:sp>
        <p:nvSpPr>
          <p:cNvPr id="2063" name="Rectangle 674"/>
          <p:cNvSpPr>
            <a:spLocks noChangeArrowheads="1"/>
          </p:cNvSpPr>
          <p:nvPr/>
        </p:nvSpPr>
        <p:spPr bwMode="auto">
          <a:xfrm>
            <a:off x="0" y="31954"/>
            <a:ext cx="228904" cy="6838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113313" tIns="56657" rIns="113313" bIns="56657" anchor="ctr">
            <a:spAutoFit/>
          </a:bodyPr>
          <a:lstStyle/>
          <a:p>
            <a:endParaRPr lang="zh-CN" altLang="en-US"/>
          </a:p>
        </p:txBody>
      </p:sp>
      <p:sp>
        <p:nvSpPr>
          <p:cNvPr id="2064" name="Rectangle 1102"/>
          <p:cNvSpPr>
            <a:spLocks noChangeArrowheads="1"/>
          </p:cNvSpPr>
          <p:nvPr/>
        </p:nvSpPr>
        <p:spPr bwMode="auto">
          <a:xfrm>
            <a:off x="0" y="31954"/>
            <a:ext cx="228904" cy="6838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113313" tIns="56657" rIns="113313" bIns="56657" anchor="ctr">
            <a:spAutoFit/>
          </a:bodyPr>
          <a:lstStyle/>
          <a:p>
            <a:endParaRPr lang="zh-CN" altLang="en-US"/>
          </a:p>
        </p:txBody>
      </p:sp>
      <p:sp>
        <p:nvSpPr>
          <p:cNvPr id="2065" name="Rectangle 1104"/>
          <p:cNvSpPr>
            <a:spLocks noChangeArrowheads="1"/>
          </p:cNvSpPr>
          <p:nvPr/>
        </p:nvSpPr>
        <p:spPr bwMode="auto">
          <a:xfrm>
            <a:off x="0" y="16145873"/>
            <a:ext cx="228904" cy="6838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113313" tIns="56657" rIns="113313" bIns="56657" anchor="ctr">
            <a:spAutoFit/>
          </a:bodyPr>
          <a:lstStyle/>
          <a:p>
            <a:endParaRPr lang="zh-CN" altLang="en-US"/>
          </a:p>
        </p:txBody>
      </p:sp>
      <p:sp>
        <p:nvSpPr>
          <p:cNvPr id="2066" name="Rectangle 1106"/>
          <p:cNvSpPr>
            <a:spLocks noChangeArrowheads="1"/>
          </p:cNvSpPr>
          <p:nvPr/>
        </p:nvSpPr>
        <p:spPr bwMode="auto">
          <a:xfrm>
            <a:off x="0" y="16145873"/>
            <a:ext cx="228904" cy="6838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113313" tIns="56657" rIns="113313" bIns="56657" anchor="ctr">
            <a:spAutoFit/>
          </a:bodyPr>
          <a:lstStyle/>
          <a:p>
            <a:endParaRPr lang="zh-CN" altLang="en-US"/>
          </a:p>
        </p:txBody>
      </p:sp>
      <p:sp>
        <p:nvSpPr>
          <p:cNvPr id="2067" name="Rectangle 1108"/>
          <p:cNvSpPr>
            <a:spLocks noChangeArrowheads="1"/>
          </p:cNvSpPr>
          <p:nvPr/>
        </p:nvSpPr>
        <p:spPr bwMode="auto">
          <a:xfrm>
            <a:off x="0" y="16145873"/>
            <a:ext cx="228904" cy="6838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113313" tIns="56657" rIns="113313" bIns="56657" anchor="ctr">
            <a:spAutoFit/>
          </a:bodyPr>
          <a:lstStyle/>
          <a:p>
            <a:endParaRPr lang="zh-CN" altLang="en-US"/>
          </a:p>
        </p:txBody>
      </p:sp>
      <p:sp>
        <p:nvSpPr>
          <p:cNvPr id="2068" name="Rectangle 1110"/>
          <p:cNvSpPr>
            <a:spLocks noChangeArrowheads="1"/>
          </p:cNvSpPr>
          <p:nvPr/>
        </p:nvSpPr>
        <p:spPr bwMode="auto">
          <a:xfrm>
            <a:off x="0" y="16145873"/>
            <a:ext cx="228904" cy="6838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113313" tIns="56657" rIns="113313" bIns="56657" anchor="ctr">
            <a:spAutoFit/>
          </a:bodyPr>
          <a:lstStyle/>
          <a:p>
            <a:endParaRPr lang="zh-CN" altLang="en-US"/>
          </a:p>
        </p:txBody>
      </p:sp>
      <p:sp>
        <p:nvSpPr>
          <p:cNvPr id="2069" name="Rectangle 1112"/>
          <p:cNvSpPr>
            <a:spLocks noChangeArrowheads="1"/>
          </p:cNvSpPr>
          <p:nvPr/>
        </p:nvSpPr>
        <p:spPr bwMode="auto">
          <a:xfrm>
            <a:off x="0" y="16145873"/>
            <a:ext cx="228904" cy="6838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113313" tIns="56657" rIns="113313" bIns="56657" anchor="ctr">
            <a:spAutoFit/>
          </a:bodyPr>
          <a:lstStyle/>
          <a:p>
            <a:endParaRPr lang="zh-CN" altLang="en-US"/>
          </a:p>
        </p:txBody>
      </p:sp>
      <p:sp>
        <p:nvSpPr>
          <p:cNvPr id="2070" name="Rectangle 1114"/>
          <p:cNvSpPr>
            <a:spLocks noChangeArrowheads="1"/>
          </p:cNvSpPr>
          <p:nvPr/>
        </p:nvSpPr>
        <p:spPr bwMode="auto">
          <a:xfrm>
            <a:off x="0" y="16145873"/>
            <a:ext cx="228904" cy="6838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113313" tIns="56657" rIns="113313" bIns="56657" anchor="ctr">
            <a:spAutoFit/>
          </a:bodyPr>
          <a:lstStyle/>
          <a:p>
            <a:endParaRPr lang="zh-CN" altLang="en-US"/>
          </a:p>
        </p:txBody>
      </p:sp>
      <p:sp>
        <p:nvSpPr>
          <p:cNvPr id="2071" name="Rectangle 1116"/>
          <p:cNvSpPr>
            <a:spLocks noChangeArrowheads="1"/>
          </p:cNvSpPr>
          <p:nvPr/>
        </p:nvSpPr>
        <p:spPr bwMode="auto">
          <a:xfrm>
            <a:off x="0" y="16145873"/>
            <a:ext cx="228904" cy="6838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113313" tIns="56657" rIns="113313" bIns="56657" anchor="ctr">
            <a:spAutoFit/>
          </a:bodyPr>
          <a:lstStyle/>
          <a:p>
            <a:endParaRPr lang="zh-CN" altLang="en-US"/>
          </a:p>
        </p:txBody>
      </p:sp>
      <p:sp>
        <p:nvSpPr>
          <p:cNvPr id="2072" name="Rectangle 1118"/>
          <p:cNvSpPr>
            <a:spLocks noChangeArrowheads="1"/>
          </p:cNvSpPr>
          <p:nvPr/>
        </p:nvSpPr>
        <p:spPr bwMode="auto">
          <a:xfrm>
            <a:off x="0" y="16145873"/>
            <a:ext cx="228904" cy="6838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113313" tIns="56657" rIns="113313" bIns="56657" anchor="ctr">
            <a:spAutoFit/>
          </a:bodyPr>
          <a:lstStyle/>
          <a:p>
            <a:endParaRPr lang="zh-CN" altLang="en-US"/>
          </a:p>
        </p:txBody>
      </p:sp>
      <p:sp>
        <p:nvSpPr>
          <p:cNvPr id="2073" name="Rectangle 1120"/>
          <p:cNvSpPr>
            <a:spLocks noChangeArrowheads="1"/>
          </p:cNvSpPr>
          <p:nvPr/>
        </p:nvSpPr>
        <p:spPr bwMode="auto">
          <a:xfrm>
            <a:off x="0" y="16145873"/>
            <a:ext cx="228904" cy="6838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113313" tIns="56657" rIns="113313" bIns="56657" anchor="ctr">
            <a:spAutoFit/>
          </a:bodyPr>
          <a:lstStyle/>
          <a:p>
            <a:endParaRPr lang="zh-CN" altLang="en-US"/>
          </a:p>
        </p:txBody>
      </p:sp>
      <p:sp>
        <p:nvSpPr>
          <p:cNvPr id="2074" name="Rectangle 1122"/>
          <p:cNvSpPr>
            <a:spLocks noChangeArrowheads="1"/>
          </p:cNvSpPr>
          <p:nvPr/>
        </p:nvSpPr>
        <p:spPr bwMode="auto">
          <a:xfrm>
            <a:off x="0" y="16145873"/>
            <a:ext cx="228904" cy="6838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113313" tIns="56657" rIns="113313" bIns="56657" anchor="ctr">
            <a:spAutoFit/>
          </a:bodyPr>
          <a:lstStyle/>
          <a:p>
            <a:endParaRPr lang="zh-CN" altLang="en-US"/>
          </a:p>
        </p:txBody>
      </p:sp>
      <p:sp>
        <p:nvSpPr>
          <p:cNvPr id="2075" name="Rectangle 1124"/>
          <p:cNvSpPr>
            <a:spLocks noChangeArrowheads="1"/>
          </p:cNvSpPr>
          <p:nvPr/>
        </p:nvSpPr>
        <p:spPr bwMode="auto">
          <a:xfrm>
            <a:off x="0" y="16145873"/>
            <a:ext cx="228904" cy="6838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113313" tIns="56657" rIns="113313" bIns="56657" anchor="ctr">
            <a:spAutoFit/>
          </a:bodyPr>
          <a:lstStyle/>
          <a:p>
            <a:endParaRPr lang="zh-CN" altLang="en-US"/>
          </a:p>
        </p:txBody>
      </p:sp>
      <p:sp>
        <p:nvSpPr>
          <p:cNvPr id="2076" name="Rectangle 1126"/>
          <p:cNvSpPr>
            <a:spLocks noChangeArrowheads="1"/>
          </p:cNvSpPr>
          <p:nvPr/>
        </p:nvSpPr>
        <p:spPr bwMode="auto">
          <a:xfrm>
            <a:off x="0" y="16145873"/>
            <a:ext cx="228904" cy="6838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113313" tIns="56657" rIns="113313" bIns="56657" anchor="ctr">
            <a:spAutoFit/>
          </a:bodyPr>
          <a:lstStyle/>
          <a:p>
            <a:endParaRPr lang="zh-CN" altLang="en-US"/>
          </a:p>
        </p:txBody>
      </p:sp>
      <p:sp>
        <p:nvSpPr>
          <p:cNvPr id="2077" name="Rectangle 1128"/>
          <p:cNvSpPr>
            <a:spLocks noChangeArrowheads="1"/>
          </p:cNvSpPr>
          <p:nvPr/>
        </p:nvSpPr>
        <p:spPr bwMode="auto">
          <a:xfrm>
            <a:off x="0" y="16145873"/>
            <a:ext cx="228904" cy="6838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113313" tIns="56657" rIns="113313" bIns="56657" anchor="ctr">
            <a:spAutoFit/>
          </a:bodyPr>
          <a:lstStyle/>
          <a:p>
            <a:endParaRPr lang="zh-CN" altLang="en-US"/>
          </a:p>
        </p:txBody>
      </p:sp>
      <p:sp>
        <p:nvSpPr>
          <p:cNvPr id="2078" name="Rectangle 1156"/>
          <p:cNvSpPr>
            <a:spLocks noChangeArrowheads="1"/>
          </p:cNvSpPr>
          <p:nvPr/>
        </p:nvSpPr>
        <p:spPr bwMode="auto">
          <a:xfrm>
            <a:off x="0" y="16160160"/>
            <a:ext cx="228904" cy="6838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113313" tIns="56657" rIns="113313" bIns="56657" anchor="ctr">
            <a:spAutoFit/>
          </a:bodyPr>
          <a:lstStyle/>
          <a:p>
            <a:endParaRPr lang="zh-CN" altLang="en-US"/>
          </a:p>
        </p:txBody>
      </p:sp>
      <p:sp>
        <p:nvSpPr>
          <p:cNvPr id="2079" name="Rectangle 1220"/>
          <p:cNvSpPr>
            <a:spLocks noChangeArrowheads="1"/>
          </p:cNvSpPr>
          <p:nvPr/>
        </p:nvSpPr>
        <p:spPr bwMode="auto">
          <a:xfrm>
            <a:off x="0" y="16053004"/>
            <a:ext cx="228904" cy="6838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113313" tIns="56657" rIns="113313" bIns="56657" anchor="ctr">
            <a:spAutoFit/>
          </a:bodyPr>
          <a:lstStyle/>
          <a:p>
            <a:endParaRPr lang="zh-CN" altLang="en-US"/>
          </a:p>
        </p:txBody>
      </p:sp>
      <p:sp>
        <p:nvSpPr>
          <p:cNvPr id="2080" name="Rectangle 1233"/>
          <p:cNvSpPr>
            <a:spLocks noChangeArrowheads="1"/>
          </p:cNvSpPr>
          <p:nvPr/>
        </p:nvSpPr>
        <p:spPr bwMode="auto">
          <a:xfrm>
            <a:off x="0" y="16062528"/>
            <a:ext cx="228904" cy="6838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113313" tIns="56657" rIns="113313" bIns="56657" anchor="ctr">
            <a:spAutoFit/>
          </a:bodyPr>
          <a:lstStyle/>
          <a:p>
            <a:endParaRPr lang="zh-CN" altLang="en-US"/>
          </a:p>
        </p:txBody>
      </p:sp>
      <p:sp>
        <p:nvSpPr>
          <p:cNvPr id="2081" name="Rectangle 1270"/>
          <p:cNvSpPr>
            <a:spLocks noChangeArrowheads="1"/>
          </p:cNvSpPr>
          <p:nvPr/>
        </p:nvSpPr>
        <p:spPr bwMode="auto">
          <a:xfrm>
            <a:off x="0" y="16148254"/>
            <a:ext cx="228904" cy="6838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113313" tIns="56657" rIns="113313" bIns="56657" anchor="ctr">
            <a:spAutoFit/>
          </a:bodyPr>
          <a:lstStyle/>
          <a:p>
            <a:endParaRPr lang="zh-CN" altLang="en-US"/>
          </a:p>
        </p:txBody>
      </p:sp>
      <p:sp>
        <p:nvSpPr>
          <p:cNvPr id="170" name="Rectangle 67"/>
          <p:cNvSpPr>
            <a:spLocks noChangeArrowheads="1"/>
          </p:cNvSpPr>
          <p:nvPr/>
        </p:nvSpPr>
        <p:spPr bwMode="auto">
          <a:xfrm>
            <a:off x="0" y="3794417"/>
            <a:ext cx="43205400" cy="351170"/>
          </a:xfrm>
          <a:prstGeom prst="rect">
            <a:avLst/>
          </a:prstGeom>
          <a:solidFill>
            <a:srgbClr val="CC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6780" tIns="48390" rIns="96780" bIns="48390" anchor="ctr"/>
          <a:lstStyle>
            <a:lvl1pPr eaLnBrk="0" hangingPunct="0">
              <a:defRPr sz="7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7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7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7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7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33" name="Text Box 187"/>
          <p:cNvSpPr txBox="1">
            <a:spLocks noChangeArrowheads="1"/>
          </p:cNvSpPr>
          <p:nvPr/>
        </p:nvSpPr>
        <p:spPr bwMode="auto">
          <a:xfrm>
            <a:off x="540000" y="4264323"/>
            <a:ext cx="13680000" cy="976609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</a:ln>
        </p:spPr>
        <p:txBody>
          <a:bodyPr wrap="square" lIns="540000" tIns="180000" rIns="540000" bIns="180000">
            <a:spAutoFit/>
          </a:bodyPr>
          <a:lstStyle/>
          <a:p>
            <a:pPr marL="708025" indent="-708025" algn="ctr" defTabSz="5353685">
              <a:spcBef>
                <a:spcPct val="50000"/>
              </a:spcBef>
            </a:pPr>
            <a:endParaRPr lang="en-US" altLang="zh-CN" sz="5000" b="1" i="1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algn="just" defTabSz="5353685">
              <a:spcBef>
                <a:spcPct val="50000"/>
              </a:spcBef>
            </a:pPr>
            <a:r>
              <a:rPr lang="zh-CN" altLang="en-US" sz="4400" b="1" i="1" dirty="0">
                <a:latin typeface="微软雅黑" panose="020B0503020204020204" charset="-122"/>
                <a:ea typeface="微软雅黑" panose="020B0503020204020204" charset="-122"/>
              </a:rPr>
              <a:t>字号</a:t>
            </a:r>
            <a:endParaRPr lang="en-US" altLang="zh-CN" sz="3900" b="1" i="1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495935" algn="just" defTabSz="5353685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zh-CN" altLang="en-US" sz="3300" dirty="0" smtClean="0">
                <a:latin typeface="微软雅黑" panose="020B0503020204020204" charset="-122"/>
                <a:ea typeface="微软雅黑" panose="020B0503020204020204" charset="-122"/>
              </a:rPr>
              <a:t>约</a:t>
            </a:r>
            <a:r>
              <a:rPr lang="en-US" altLang="zh-CN" sz="3300" dirty="0" smtClean="0">
                <a:latin typeface="微软雅黑" panose="020B0503020204020204" charset="-122"/>
                <a:ea typeface="微软雅黑" panose="020B0503020204020204" charset="-122"/>
              </a:rPr>
              <a:t>33</a:t>
            </a:r>
            <a:r>
              <a:rPr lang="zh-CN" altLang="en-US" sz="3300" dirty="0" smtClean="0">
                <a:latin typeface="微软雅黑" panose="020B0503020204020204" charset="-122"/>
                <a:ea typeface="微软雅黑" panose="020B0503020204020204" charset="-122"/>
              </a:rPr>
              <a:t>号</a:t>
            </a:r>
            <a:endParaRPr lang="en-US" altLang="zh-CN" sz="33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495935" algn="just" defTabSz="5353685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zh-CN" altLang="en-US" sz="3300" dirty="0" smtClean="0">
                <a:latin typeface="微软雅黑" panose="020B0503020204020204" charset="-122"/>
                <a:ea typeface="微软雅黑" panose="020B0503020204020204" charset="-122"/>
              </a:rPr>
              <a:t>根据内容与美观性，进行合理的排版</a:t>
            </a:r>
            <a:endParaRPr lang="en-US" altLang="zh-CN" sz="33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495935" algn="just" defTabSz="5353685">
              <a:spcBef>
                <a:spcPct val="50000"/>
              </a:spcBef>
              <a:buFont typeface="Wingdings" panose="05000000000000000000" pitchFamily="2" charset="2"/>
              <a:buChar char="Ø"/>
            </a:pPr>
            <a:endParaRPr lang="en-US" altLang="zh-CN" sz="33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495935" algn="just" defTabSz="5353685">
              <a:spcBef>
                <a:spcPct val="50000"/>
              </a:spcBef>
              <a:buFont typeface="Wingdings" panose="05000000000000000000" pitchFamily="2" charset="2"/>
              <a:buChar char="Ø"/>
            </a:pPr>
            <a:endParaRPr lang="en-US" altLang="zh-CN" sz="33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495935" algn="just" defTabSz="5353685">
              <a:spcBef>
                <a:spcPct val="50000"/>
              </a:spcBef>
              <a:buFont typeface="Wingdings" panose="05000000000000000000" pitchFamily="2" charset="2"/>
              <a:buChar char="Ø"/>
            </a:pPr>
            <a:endParaRPr lang="en-US" altLang="zh-CN" sz="33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495935" algn="just" defTabSz="5353685">
              <a:spcBef>
                <a:spcPct val="50000"/>
              </a:spcBef>
              <a:buFont typeface="Wingdings" panose="05000000000000000000" pitchFamily="2" charset="2"/>
              <a:buChar char="Ø"/>
            </a:pPr>
            <a:endParaRPr lang="en-US" altLang="zh-CN" sz="33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495935" algn="just" defTabSz="5353685">
              <a:spcBef>
                <a:spcPct val="50000"/>
              </a:spcBef>
              <a:buFont typeface="Wingdings" panose="05000000000000000000" pitchFamily="2" charset="2"/>
              <a:buChar char="Ø"/>
            </a:pPr>
            <a:endParaRPr lang="en-US" altLang="zh-CN" sz="33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495935" algn="just" defTabSz="5353685">
              <a:spcBef>
                <a:spcPct val="50000"/>
              </a:spcBef>
              <a:buFont typeface="Wingdings" panose="05000000000000000000" pitchFamily="2" charset="2"/>
              <a:buChar char="Ø"/>
            </a:pPr>
            <a:endParaRPr lang="en-US" altLang="zh-CN" sz="33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495935" algn="just" defTabSz="5353685">
              <a:spcBef>
                <a:spcPct val="50000"/>
              </a:spcBef>
              <a:buFont typeface="Wingdings" panose="05000000000000000000" pitchFamily="2" charset="2"/>
              <a:buChar char="Ø"/>
            </a:pPr>
            <a:endParaRPr lang="en-US" altLang="zh-CN" sz="33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495935" algn="just" defTabSz="5353685">
              <a:spcBef>
                <a:spcPct val="50000"/>
              </a:spcBef>
              <a:buFont typeface="Wingdings" panose="05000000000000000000" pitchFamily="2" charset="2"/>
              <a:buChar char="Ø"/>
            </a:pPr>
            <a:endParaRPr lang="en-US" altLang="zh-CN" sz="33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Rectangle 67"/>
          <p:cNvSpPr>
            <a:spLocks noChangeArrowheads="1"/>
          </p:cNvSpPr>
          <p:nvPr/>
        </p:nvSpPr>
        <p:spPr bwMode="auto">
          <a:xfrm>
            <a:off x="546472" y="4273817"/>
            <a:ext cx="13680000" cy="1080000"/>
          </a:xfrm>
          <a:prstGeom prst="rect">
            <a:avLst/>
          </a:prstGeom>
          <a:solidFill>
            <a:srgbClr val="CC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6780" tIns="48390" rIns="96780" bIns="48390" anchor="ctr"/>
          <a:lstStyle>
            <a:lvl1pPr eaLnBrk="0" hangingPunct="0">
              <a:defRPr sz="7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7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7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7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7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zh-CN" altLang="en-US" sz="5100" b="1" dirty="0" smtClean="0">
                <a:solidFill>
                  <a:schemeClr val="bg1"/>
                </a:solidFill>
                <a:ea typeface="宋体" panose="02010600030101010101" pitchFamily="2" charset="-122"/>
              </a:rPr>
              <a:t>简介</a:t>
            </a:r>
            <a:endParaRPr lang="zh-CN" altLang="en-US" sz="5100" b="1" dirty="0" smtClean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35" name="Text Box 187"/>
          <p:cNvSpPr txBox="1">
            <a:spLocks noChangeArrowheads="1"/>
          </p:cNvSpPr>
          <p:nvPr/>
        </p:nvSpPr>
        <p:spPr bwMode="auto">
          <a:xfrm>
            <a:off x="14760000" y="4265999"/>
            <a:ext cx="13680000" cy="27837373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</a:ln>
        </p:spPr>
        <p:txBody>
          <a:bodyPr wrap="square" lIns="535342" tIns="223059" rIns="535342" bIns="446118">
            <a:noAutofit/>
          </a:bodyPr>
          <a:lstStyle/>
          <a:p>
            <a:pPr marL="953135" lvl="0" indent="-457200" algn="just" defTabSz="5353685">
              <a:spcBef>
                <a:spcPct val="50000"/>
              </a:spcBef>
              <a:buFont typeface="Arial" panose="020B0604020202020204" pitchFamily="34" charset="0"/>
              <a:buChar char="•"/>
            </a:pPr>
            <a:endParaRPr lang="en-US" altLang="zh-CN" sz="33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495935" lvl="0" algn="just" defTabSz="5353685">
              <a:spcBef>
                <a:spcPct val="50000"/>
              </a:spcBef>
            </a:pPr>
            <a:endParaRPr lang="en-US" altLang="zh-CN" sz="33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495935" lvl="0" algn="just" defTabSz="5353685">
              <a:spcBef>
                <a:spcPct val="50000"/>
              </a:spcBef>
            </a:pPr>
            <a:endParaRPr lang="en-US" altLang="zh-CN" sz="33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495935" lvl="0" algn="just" defTabSz="5353685">
              <a:spcBef>
                <a:spcPct val="50000"/>
              </a:spcBef>
            </a:pPr>
            <a:endParaRPr lang="en-US" altLang="zh-CN" sz="33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Text Box 187"/>
          <p:cNvSpPr txBox="1">
            <a:spLocks noChangeArrowheads="1"/>
          </p:cNvSpPr>
          <p:nvPr/>
        </p:nvSpPr>
        <p:spPr bwMode="auto">
          <a:xfrm>
            <a:off x="28957012" y="4287769"/>
            <a:ext cx="13680000" cy="20584505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</a:ln>
        </p:spPr>
        <p:txBody>
          <a:bodyPr wrap="square" lIns="535342" tIns="223059" rIns="535342" bIns="446118">
            <a:noAutofit/>
          </a:bodyPr>
          <a:lstStyle/>
          <a:p>
            <a:pPr marL="0" lvl="1" indent="0" algn="just" defTabSz="5353685">
              <a:spcBef>
                <a:spcPct val="50000"/>
              </a:spcBef>
            </a:pPr>
            <a:endParaRPr lang="en-US" altLang="zh-CN" sz="4400" b="1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0" lvl="1" indent="0" algn="just" defTabSz="5353685">
              <a:spcBef>
                <a:spcPts val="3040"/>
              </a:spcBef>
            </a:pPr>
            <a:endParaRPr lang="en-US" altLang="zh-CN" sz="44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0" lvl="1" indent="0" algn="just" defTabSz="5353685">
              <a:spcBef>
                <a:spcPts val="3040"/>
              </a:spcBef>
            </a:pPr>
            <a:endParaRPr lang="en-US" altLang="zh-CN" sz="4400" b="1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0" lvl="1" indent="0" algn="just" defTabSz="5353685">
              <a:spcBef>
                <a:spcPts val="3040"/>
              </a:spcBef>
            </a:pPr>
            <a:endParaRPr lang="en-US" altLang="zh-CN" sz="44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0" lvl="1" indent="0" algn="just" defTabSz="5353685">
              <a:spcBef>
                <a:spcPct val="50000"/>
              </a:spcBef>
            </a:pPr>
            <a:endParaRPr lang="en-US" altLang="zh-CN" sz="4400" b="1" i="1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Text Box 187"/>
          <p:cNvSpPr txBox="1">
            <a:spLocks noChangeArrowheads="1"/>
          </p:cNvSpPr>
          <p:nvPr/>
        </p:nvSpPr>
        <p:spPr bwMode="auto">
          <a:xfrm>
            <a:off x="28980000" y="25116722"/>
            <a:ext cx="13680000" cy="7027954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</a:ln>
        </p:spPr>
        <p:txBody>
          <a:bodyPr wrap="square" lIns="535342" tIns="223059" rIns="535342" bIns="446118">
            <a:noAutofit/>
          </a:bodyPr>
          <a:lstStyle/>
          <a:p>
            <a:pPr marL="495935" lvl="1" algn="just" defTabSz="5353685" eaLnBrk="0" hangingPunct="0">
              <a:spcBef>
                <a:spcPct val="50000"/>
              </a:spcBef>
              <a:buFont typeface="Wingdings" panose="05000000000000000000" pitchFamily="2" charset="2"/>
              <a:buChar char="Ø"/>
              <a:defRPr/>
            </a:pPr>
            <a:endParaRPr lang="en-US" altLang="zh-CN" sz="3900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Rectangle 67"/>
          <p:cNvSpPr>
            <a:spLocks noChangeArrowheads="1"/>
          </p:cNvSpPr>
          <p:nvPr/>
        </p:nvSpPr>
        <p:spPr bwMode="auto">
          <a:xfrm>
            <a:off x="28980000" y="25124856"/>
            <a:ext cx="13680000" cy="1080000"/>
          </a:xfrm>
          <a:prstGeom prst="rect">
            <a:avLst/>
          </a:prstGeom>
          <a:solidFill>
            <a:srgbClr val="CC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6780" tIns="48390" rIns="96780" bIns="48390" anchor="ctr"/>
          <a:lstStyle>
            <a:lvl1pPr eaLnBrk="0" hangingPunct="0">
              <a:defRPr sz="7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7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7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7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7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zh-CN" altLang="en-US" sz="5100" b="1" dirty="0" smtClean="0">
                <a:solidFill>
                  <a:schemeClr val="bg1"/>
                </a:solidFill>
                <a:ea typeface="宋体" panose="02010600030101010101" pitchFamily="2" charset="-122"/>
              </a:rPr>
              <a:t>总   结</a:t>
            </a:r>
            <a:endParaRPr lang="zh-CN" altLang="en-US" sz="5100" b="1" dirty="0" smtClean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32" name="TextBox 2"/>
          <p:cNvSpPr txBox="1"/>
          <p:nvPr/>
        </p:nvSpPr>
        <p:spPr>
          <a:xfrm>
            <a:off x="33313184" y="715422"/>
            <a:ext cx="9886014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9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629920" algn="l" rtl="0" fontAlgn="base">
              <a:spcBef>
                <a:spcPct val="0"/>
              </a:spcBef>
              <a:spcAft>
                <a:spcPct val="0"/>
              </a:spcAft>
              <a:defRPr sz="29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59840" algn="l" rtl="0" fontAlgn="base">
              <a:spcBef>
                <a:spcPct val="0"/>
              </a:spcBef>
              <a:spcAft>
                <a:spcPct val="0"/>
              </a:spcAft>
              <a:defRPr sz="29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890395" algn="l" rtl="0" fontAlgn="base">
              <a:spcBef>
                <a:spcPct val="0"/>
              </a:spcBef>
              <a:spcAft>
                <a:spcPct val="0"/>
              </a:spcAft>
              <a:defRPr sz="29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520315" algn="l" rtl="0" fontAlgn="base">
              <a:spcBef>
                <a:spcPct val="0"/>
              </a:spcBef>
              <a:spcAft>
                <a:spcPct val="0"/>
              </a:spcAft>
              <a:defRPr sz="29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3150235" algn="l" defTabSz="1259840" rtl="0" eaLnBrk="1" latinLnBrk="0" hangingPunct="1">
              <a:defRPr sz="29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6pPr>
            <a:lvl7pPr marL="3780155" algn="l" defTabSz="1259840" rtl="0" eaLnBrk="1" latinLnBrk="0" hangingPunct="1">
              <a:defRPr sz="29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7pPr>
            <a:lvl8pPr marL="4410710" algn="l" defTabSz="1259840" rtl="0" eaLnBrk="1" latinLnBrk="0" hangingPunct="1">
              <a:defRPr sz="29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8pPr>
            <a:lvl9pPr marL="5040630" algn="l" defTabSz="1259840" rtl="0" eaLnBrk="1" latinLnBrk="0" hangingPunct="1">
              <a:defRPr sz="29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3600" b="1" dirty="0" smtClean="0">
                <a:solidFill>
                  <a:srgbClr val="022F8C"/>
                </a:solidFill>
                <a:latin typeface="+mn-lt"/>
              </a:rPr>
              <a:t> </a:t>
            </a:r>
            <a:r>
              <a:rPr lang="en-US" altLang="zh-CN" sz="4800" b="1" dirty="0" smtClean="0">
                <a:solidFill>
                  <a:srgbClr val="022F8C"/>
                </a:solidFill>
                <a:latin typeface="+mn-lt"/>
              </a:rPr>
              <a:t> XX</a:t>
            </a:r>
            <a:r>
              <a:rPr lang="zh-CN" altLang="en-US" sz="4800" b="1" dirty="0" smtClean="0">
                <a:solidFill>
                  <a:srgbClr val="022F8C"/>
                </a:solidFill>
                <a:latin typeface="+mn-lt"/>
              </a:rPr>
              <a:t>会议</a:t>
            </a:r>
            <a:r>
              <a:rPr lang="en-US" altLang="zh-CN" sz="4800" b="1" dirty="0" smtClean="0">
                <a:solidFill>
                  <a:srgbClr val="022F8C"/>
                </a:solidFill>
                <a:latin typeface="+mn-lt"/>
              </a:rPr>
              <a:t>/</a:t>
            </a:r>
            <a:r>
              <a:rPr lang="zh-CN" altLang="en-US" sz="4800" b="1" dirty="0" smtClean="0">
                <a:solidFill>
                  <a:srgbClr val="022F8C"/>
                </a:solidFill>
                <a:latin typeface="+mn-lt"/>
              </a:rPr>
              <a:t>期刊</a:t>
            </a:r>
            <a:r>
              <a:rPr lang="en-US" altLang="zh-CN" sz="4800" b="1" dirty="0" smtClean="0">
                <a:solidFill>
                  <a:srgbClr val="022F8C"/>
                </a:solidFill>
                <a:latin typeface="+mn-lt"/>
              </a:rPr>
              <a:t>  2025</a:t>
            </a:r>
            <a:endParaRPr lang="en-US" altLang="zh-CN" sz="4800" b="1" dirty="0" smtClean="0">
              <a:solidFill>
                <a:srgbClr val="022F8C"/>
              </a:solidFill>
              <a:latin typeface="+mn-lt"/>
            </a:endParaRPr>
          </a:p>
        </p:txBody>
      </p:sp>
      <p:sp>
        <p:nvSpPr>
          <p:cNvPr id="40" name="Text Box 187"/>
          <p:cNvSpPr txBox="1">
            <a:spLocks noChangeArrowheads="1"/>
          </p:cNvSpPr>
          <p:nvPr/>
        </p:nvSpPr>
        <p:spPr bwMode="auto">
          <a:xfrm>
            <a:off x="540000" y="14771077"/>
            <a:ext cx="13680000" cy="17373599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</a:ln>
        </p:spPr>
        <p:txBody>
          <a:bodyPr wrap="square" lIns="540000" tIns="180000" rIns="540000" bIns="180000">
            <a:noAutofit/>
          </a:bodyPr>
          <a:lstStyle/>
          <a:p>
            <a:pPr marL="953135" lvl="0" indent="-457200" algn="just" defTabSz="5353685">
              <a:spcBef>
                <a:spcPct val="50000"/>
              </a:spcBef>
              <a:buFont typeface="Arial" panose="020B0604020202020204" pitchFamily="34" charset="0"/>
              <a:buChar char="•"/>
            </a:pPr>
            <a:endParaRPr lang="en-US" altLang="zh-CN" sz="3300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Rectangle 67"/>
          <p:cNvSpPr>
            <a:spLocks noChangeArrowheads="1"/>
          </p:cNvSpPr>
          <p:nvPr/>
        </p:nvSpPr>
        <p:spPr bwMode="auto">
          <a:xfrm>
            <a:off x="540000" y="14771077"/>
            <a:ext cx="13680000" cy="1084459"/>
          </a:xfrm>
          <a:prstGeom prst="rect">
            <a:avLst/>
          </a:prstGeom>
          <a:solidFill>
            <a:srgbClr val="CC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6780" tIns="48390" rIns="96780" bIns="48390" anchor="ctr"/>
          <a:lstStyle>
            <a:lvl1pPr eaLnBrk="0" hangingPunct="0">
              <a:defRPr sz="7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7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7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7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7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zh-CN" altLang="en-US" sz="5100" b="1" dirty="0" smtClean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444977" y="16053004"/>
            <a:ext cx="98013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i="1" dirty="0" smtClean="0">
                <a:solidFill>
                  <a:schemeClr val="bg1">
                    <a:lumMod val="65000"/>
                  </a:schemeClr>
                </a:solidFill>
              </a:rPr>
              <a:t>次框架仅供参考</a:t>
            </a:r>
            <a:endParaRPr lang="zh-CN" altLang="en-US" sz="8000" i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04" y="31954"/>
            <a:ext cx="10782299" cy="367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commondata" val="eyJoZGlkIjoiYmNiY2Y0MWM5ODA5YWQ0YjU2ZjI0MmE1YjViZmIyMzAifQ=="/>
</p:tagLst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3211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3211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</Words>
  <Application>WPS 演示</Application>
  <PresentationFormat>自定义</PresentationFormat>
  <Paragraphs>32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Arial</vt:lpstr>
      <vt:lpstr>宋体</vt:lpstr>
      <vt:lpstr>Wingdings</vt:lpstr>
      <vt:lpstr>华文楷体</vt:lpstr>
      <vt:lpstr>微软雅黑</vt:lpstr>
      <vt:lpstr>Arial Narrow</vt:lpstr>
      <vt:lpstr>Arial Unicode MS</vt:lpstr>
      <vt:lpstr>Calibri</vt:lpstr>
      <vt:lpstr>默认设计模板</vt:lpstr>
      <vt:lpstr>PowerPoint 演示文稿</vt:lpstr>
    </vt:vector>
  </TitlesOfParts>
  <Company>USTC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Tony</dc:creator>
  <cp:lastModifiedBy>瑾萱阁</cp:lastModifiedBy>
  <cp:revision>2129</cp:revision>
  <dcterms:created xsi:type="dcterms:W3CDTF">2004-09-22T15:44:00Z</dcterms:created>
  <dcterms:modified xsi:type="dcterms:W3CDTF">2025-10-30T07:53:57Z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9D82F8D639E44BFEBFCAC16CD9BA7C89_12</vt:lpwstr>
  </property>
  <property fmtid="{D5CDD505-2E9C-101B-9397-08002B2CF9AE}" pid="3" name="KSOProductBuildVer">
    <vt:lpwstr>2052-12.1.0.23125</vt:lpwstr>
  </property>
</Properties>
</file>